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5" name="부제목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1" name="날짜 개체 틀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27" name="날짜 개체 틀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E077C3D4-6862-4502-81FE-B93C863F04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19E38D9-258B-4D91-8BC4-76F5D6EAF98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1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1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1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1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1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1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1252421"/>
            <a:ext cx="341632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 smtClean="0">
                <a:solidFill>
                  <a:schemeClr val="bg1"/>
                </a:solidFill>
              </a:rPr>
              <a:t>asos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</a:rPr>
              <a:t>패션 웹사이트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6216" y="5589240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Dong In Lee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2021.10.27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4320480" cy="244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2" y="2184232"/>
            <a:ext cx="4248472" cy="23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11" y="2215882"/>
            <a:ext cx="424847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1853072" cy="4432548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85" y="1787714"/>
            <a:ext cx="2467407" cy="4144516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54" y="1787714"/>
            <a:ext cx="4208910" cy="22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2815"/>
            <a:ext cx="1944216" cy="39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4" y="1772816"/>
            <a:ext cx="2061884" cy="41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9800" y="2924944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</a:rPr>
              <a:t>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5589240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Dong In Lee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2021.10.27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20072" y="1700808"/>
            <a:ext cx="3672408" cy="11521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err="1" smtClean="0">
                <a:solidFill>
                  <a:schemeClr val="bg1"/>
                </a:solidFill>
              </a:rPr>
              <a:t>asos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124745"/>
            <a:ext cx="3456383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풍요">
  <a:themeElements>
    <a:clrScheme name="풍요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풍요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풍요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225</TotalTime>
  <Words>14</Words>
  <Application>Microsoft Office PowerPoint</Application>
  <PresentationFormat>화면 슬라이드 쇼(4:3)</PresentationFormat>
  <Paragraphs>8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풍요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tombap</cp:lastModifiedBy>
  <cp:revision>3</cp:revision>
  <dcterms:created xsi:type="dcterms:W3CDTF">2017-01-26T08:59:52Z</dcterms:created>
  <dcterms:modified xsi:type="dcterms:W3CDTF">2021-11-04T12:28:52Z</dcterms:modified>
</cp:coreProperties>
</file>